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802919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небольшой дождь, днем дождь, гроза. Ветер юго-западный, южный 5-10, днем порывы 13 м/с. Температура воздуха ночью 9-11, днем 18-20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дождь, 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038610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33666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 Н.Р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66520</TotalTime>
  <Words>606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7166</cp:revision>
  <cp:lastPrinted>2021-02-03T11:37:00Z</cp:lastPrinted>
  <dcterms:created xsi:type="dcterms:W3CDTF">2018-03-27T06:03:00Z</dcterms:created>
  <dcterms:modified xsi:type="dcterms:W3CDTF">2026-05-28T06:52:31Z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